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56" r:id="rId3"/>
    <p:sldId id="257" r:id="rId4"/>
    <p:sldId id="259" r:id="rId5"/>
    <p:sldId id="263" r:id="rId6"/>
    <p:sldId id="264" r:id="rId7"/>
    <p:sldId id="265" r:id="rId8"/>
    <p:sldId id="266" r:id="rId9"/>
    <p:sldId id="261" r:id="rId10"/>
    <p:sldId id="262" r:id="rId11"/>
    <p:sldId id="268" r:id="rId12"/>
    <p:sldId id="269" r:id="rId13"/>
    <p:sldId id="270" r:id="rId14"/>
    <p:sldId id="267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4"/>
    <p:restoredTop sz="94593"/>
  </p:normalViewPr>
  <p:slideViewPr>
    <p:cSldViewPr snapToGrid="0" snapToObjects="1">
      <p:cViewPr varScale="1">
        <p:scale>
          <a:sx n="110" d="100"/>
          <a:sy n="110" d="100"/>
        </p:scale>
        <p:origin x="117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0813D-F41C-579D-9933-D3F9A7CA03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SAN AGUSTÍN DE HIPONA Y SANTO TOMÁS DE AQUINO</a:t>
            </a:r>
          </a:p>
        </p:txBody>
      </p:sp>
    </p:spTree>
    <p:extLst>
      <p:ext uri="{BB962C8B-B14F-4D97-AF65-F5344CB8AC3E}">
        <p14:creationId xmlns:p14="http://schemas.microsoft.com/office/powerpoint/2010/main" val="1785386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Conclusión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San Agustín unió filosofía y cristianismo.</a:t>
            </a:r>
          </a:p>
          <a:p>
            <a:r>
              <a:t>Su pensamiento sigue siendo influyente en la filosofía y teología actual.</a:t>
            </a:r>
          </a:p>
          <a:p>
            <a:r>
              <a:t>Su búsqueda de la verdad marcó la historia del pensamiento occidental.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C77C4-0AAC-1053-B94F-EC38E1D61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7133BB-20F6-97D5-E456-6432ECFDD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666" y="162046"/>
            <a:ext cx="8125428" cy="642131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7F415D-4614-6E5A-A79F-6308F7A1ECED}"/>
              </a:ext>
            </a:extLst>
          </p:cNvPr>
          <p:cNvSpPr txBox="1"/>
          <p:nvPr/>
        </p:nvSpPr>
        <p:spPr>
          <a:xfrm>
            <a:off x="1819292" y="1773732"/>
            <a:ext cx="99901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1224-1225</a:t>
            </a:r>
          </a:p>
        </p:txBody>
      </p:sp>
    </p:spTree>
    <p:extLst>
      <p:ext uri="{BB962C8B-B14F-4D97-AF65-F5344CB8AC3E}">
        <p14:creationId xmlns:p14="http://schemas.microsoft.com/office/powerpoint/2010/main" val="730816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75294-DAD9-A4FA-C35E-C9B3D0685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E68ACA-BDC1-1C01-BC06-0FC3478E1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47" y="274638"/>
            <a:ext cx="8819909" cy="6438678"/>
          </a:xfrm>
        </p:spPr>
      </p:pic>
    </p:spTree>
    <p:extLst>
      <p:ext uri="{BB962C8B-B14F-4D97-AF65-F5344CB8AC3E}">
        <p14:creationId xmlns:p14="http://schemas.microsoft.com/office/powerpoint/2010/main" val="3431768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D4074-5E8D-572A-F68C-C78A3A344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451FF0-76A0-97FD-772B-2115A045C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27" y="274638"/>
            <a:ext cx="8395855" cy="6308724"/>
          </a:xfrm>
        </p:spPr>
      </p:pic>
    </p:spTree>
    <p:extLst>
      <p:ext uri="{BB962C8B-B14F-4D97-AF65-F5344CB8AC3E}">
        <p14:creationId xmlns:p14="http://schemas.microsoft.com/office/powerpoint/2010/main" val="901515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40C2C-68EE-9CE3-D4FB-5217E4291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B19E90-E683-18CA-64FD-5ECB6C88A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643" y="274638"/>
            <a:ext cx="8634713" cy="630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AA208-1DB9-C84C-BCDA-25239ECE2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A44F7F-9E34-C74E-D8C8-6A181C39C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7428"/>
            <a:ext cx="9144000" cy="6546272"/>
          </a:xfrm>
        </p:spPr>
      </p:pic>
    </p:spTree>
    <p:extLst>
      <p:ext uri="{BB962C8B-B14F-4D97-AF65-F5344CB8AC3E}">
        <p14:creationId xmlns:p14="http://schemas.microsoft.com/office/powerpoint/2010/main" val="3921066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7AEB6-3FC1-C857-A51E-3C69E3719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46CDF2-290F-5E11-3322-CE573B436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99" y="295420"/>
            <a:ext cx="8520545" cy="6308724"/>
          </a:xfrm>
        </p:spPr>
      </p:pic>
    </p:spTree>
    <p:extLst>
      <p:ext uri="{BB962C8B-B14F-4D97-AF65-F5344CB8AC3E}">
        <p14:creationId xmlns:p14="http://schemas.microsoft.com/office/powerpoint/2010/main" val="3803616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San Agustín de Hipona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Biografía, principales ideas y obras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Biografía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t>Nació en Tagaste, norte de África, en el año 354 d.C.</a:t>
            </a:r>
          </a:p>
          <a:p>
            <a:r>
              <a:t>Fue influenciado por su madre, Santa Mónica.</a:t>
            </a:r>
          </a:p>
          <a:p>
            <a:r>
              <a:t>Estudió retórica y filosofía.</a:t>
            </a:r>
          </a:p>
          <a:p>
            <a:r>
              <a:t>Vivió una juventud marcada por la búsqueda intelectual y espiritual.</a:t>
            </a:r>
          </a:p>
          <a:p>
            <a:r>
              <a:t>Se convirtió al cristianismo en Milán bajo la influencia de San Ambrosio.</a:t>
            </a:r>
          </a:p>
          <a:p>
            <a:r>
              <a:t>Murió en Hipona en el año 430 d.C.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Aportes teológicos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Defensa de la gracia divina.</a:t>
            </a:r>
          </a:p>
          <a:p>
            <a:r>
              <a:t>Reflexión sobre el pecado original.</a:t>
            </a:r>
          </a:p>
          <a:p>
            <a:r>
              <a:t>Importancia de la voluntad y la libertad humana.</a:t>
            </a:r>
          </a:p>
          <a:p>
            <a:r>
              <a:t>Explicación cristiana de la historia en La Ciudad de Dios.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0AA16-81B7-6DBB-7385-2B16A04C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6A7141-FAD2-B823-C17A-BE0BF760B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7722"/>
          <a:stretch>
            <a:fillRect/>
          </a:stretch>
        </p:blipFill>
        <p:spPr>
          <a:xfrm>
            <a:off x="0" y="0"/>
            <a:ext cx="9144000" cy="7072132"/>
          </a:xfrm>
        </p:spPr>
      </p:pic>
    </p:spTree>
    <p:extLst>
      <p:ext uri="{BB962C8B-B14F-4D97-AF65-F5344CB8AC3E}">
        <p14:creationId xmlns:p14="http://schemas.microsoft.com/office/powerpoint/2010/main" val="1786932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C48DA-0A66-C96A-6E24-EFE020062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1A44D-2B2D-B03D-D487-6EBCED65A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64937A-FCD8-5528-3839-4134F8688A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038"/>
          <a:stretch>
            <a:fillRect/>
          </a:stretch>
        </p:blipFill>
        <p:spPr>
          <a:xfrm>
            <a:off x="0" y="0"/>
            <a:ext cx="9144000" cy="671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76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5D576-602D-0086-D03E-E265107C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8D69C1-91C8-1DD5-26F5-CEF7C1EAB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73" y="185195"/>
            <a:ext cx="8889356" cy="6285053"/>
          </a:xfrm>
        </p:spPr>
      </p:pic>
    </p:spTree>
    <p:extLst>
      <p:ext uri="{BB962C8B-B14F-4D97-AF65-F5344CB8AC3E}">
        <p14:creationId xmlns:p14="http://schemas.microsoft.com/office/powerpoint/2010/main" val="4126606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FE27A-FC3C-7079-99EB-172E7A13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1D6E58-5A09-9115-1B4F-3C75F2F16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644" y="173620"/>
            <a:ext cx="8889356" cy="6409742"/>
          </a:xfrm>
        </p:spPr>
      </p:pic>
    </p:spTree>
    <p:extLst>
      <p:ext uri="{BB962C8B-B14F-4D97-AF65-F5344CB8AC3E}">
        <p14:creationId xmlns:p14="http://schemas.microsoft.com/office/powerpoint/2010/main" val="3738321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Influencia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Influyó profundamente en la filosofía medieval.</a:t>
            </a:r>
          </a:p>
          <a:p>
            <a:r>
              <a:t>Inspiró a Santo Tomás de Aquino y otros pensadores cristianos.</a:t>
            </a:r>
          </a:p>
          <a:p>
            <a:r>
              <a:t>Es considerado uno de los Padres de la Iglesia más importantes.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</TotalTime>
  <Words>183</Words>
  <Application>Microsoft Macintosh PowerPoint</Application>
  <PresentationFormat>On-screen Show (4:3)</PresentationFormat>
  <Paragraphs>24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SAN AGUSTÍN DE HIPONA Y SANTO TOMÁS DE AQUINO</vt:lpstr>
      <vt:lpstr>San Agustín de Hipona</vt:lpstr>
      <vt:lpstr>Biografía</vt:lpstr>
      <vt:lpstr>Aportes teológicos</vt:lpstr>
      <vt:lpstr>PowerPoint Presentation</vt:lpstr>
      <vt:lpstr>PowerPoint Presentation</vt:lpstr>
      <vt:lpstr>PowerPoint Presentation</vt:lpstr>
      <vt:lpstr>PowerPoint Presentation</vt:lpstr>
      <vt:lpstr>Influencia</vt:lpstr>
      <vt:lpstr>Conclusión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Alexis Taveras Cabrera</cp:lastModifiedBy>
  <cp:revision>5</cp:revision>
  <dcterms:created xsi:type="dcterms:W3CDTF">2013-01-27T09:14:16Z</dcterms:created>
  <dcterms:modified xsi:type="dcterms:W3CDTF">2026-05-21T02:00:51Z</dcterms:modified>
  <cp:category/>
</cp:coreProperties>
</file>