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12192000" cy="6858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30668-451B-DD69-7D5A-4CFD816F1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A6319D-64FE-7390-18A5-3D3A5A43B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56D-6CC9-45E5-8D61-5ACCC5D73A96}" type="datetimeFigureOut">
              <a:rPr lang="es-GT" smtClean="0"/>
              <a:t>25/03/2026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18D8E90-A2B5-E673-78B6-E72F8E14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C53B4E-D35A-FFA7-2F88-39744448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19F9-ADC2-4EF7-842A-E672FDEC67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5900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3F1582-C5A4-5E66-D169-3A9B7AE0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4B409A-BAD4-6E93-0DAB-65337FA26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D357A4-913F-18C6-6115-A93B1A63B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B856D-6CC9-45E5-8D61-5ACCC5D73A96}" type="datetimeFigureOut">
              <a:rPr lang="es-GT" smtClean="0"/>
              <a:t>25/03/2026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D17D2C-53E0-35B9-2483-018EFF300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E354D1-5688-2E9F-4F34-C72232B42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5719F9-ADC2-4EF7-842A-E672FDEC67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5822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EDA51BF-3022-00E5-355D-F9F33A4C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7AE466-F965-A6A5-7B7E-1049CAADB6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1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D878405-44F5-B8E0-51F6-F171D1ED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4BABBE-EAE9-BE32-D731-DA53F84E2A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3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B09A1BC-A0E0-A1EC-3E28-C0B935E3B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CB5122-0FA1-B6FE-D2F5-384E1C1F7E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0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2D07035-5B2A-F283-78D9-A743F526C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53C15F-C1B2-8310-F1D4-AA00C1836B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0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1624ACB-C86E-0B0D-4B52-B841E82B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78C825-31A1-7239-DEF4-80601D10C9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13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ADA9558-AFEC-633B-04C6-6692508A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BDB207-1185-69B2-43FA-AE8EC49F64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47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522BC93-EBA0-2DE3-E822-120B3136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71395F-A319-71D0-0869-A336932115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37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2A57D5F-D740-F1B7-72B2-55A1C299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022953-C37A-7EBC-CB66-9AA7D72D30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01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5D2803A-E8A1-0884-4CC2-64DB5777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DDC618-589B-7753-ED8D-A60801137F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66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5575226-34B2-FBE6-8B2D-C197DC9E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4F6685-0247-1AB1-C968-AD433000C8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84127F0-996D-6437-6A6B-E86B3C8ED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8B08C0-2006-E49B-0556-DEC2DC42EF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2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F97EF83-3DF5-57E0-FD94-59244944E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2ED6F9-3320-8DB1-52BF-12C07922A2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76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0B1D235-E4DB-D323-8E20-8132CC3A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182D40E-46EB-BCF6-AA42-D6E5761C78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2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793B199-9259-9BDC-670E-42DC573D6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00EE51-7C9C-409E-EDEF-E0D91D47D5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9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FA465C4-E1CE-0848-A7D7-ECB2D14F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607DF9-7E25-0AA6-FCEA-5F755A7D2B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27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33DA0FE-C5EA-2781-B7B9-45218194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AF91B0-D429-00ED-99C0-47E9528578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38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3B5C9AE-6412-08A1-F697-5F48A518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F30468-54CD-9DE8-6EEA-AAB325F851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45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9188AA9-4609-F8E9-BE0A-D03E35D9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FAF2EE-C58C-DCE0-F69F-2C55E3E425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13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268428C-F8F4-4B1F-A195-4072DB92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8F8AE2-7EEC-2D69-9922-85C9F5B207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16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3A3073C-7D75-5604-9522-36744608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E55CEB-E220-974C-D517-9C34041C46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0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0434896-8132-323D-17C9-72AE527A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1218DC-C85F-F1B4-6DA2-7209280107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77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6BA1B56-8E5C-369D-422D-E178D52D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949075-15CE-D96B-C801-2F64CB466D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5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6E9CF8D-A3F4-5DD1-B260-2A240D6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56E8B8-7184-6A91-5357-FFC6A02320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66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15B27C1-F7BD-0B54-935D-458A08B0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327827-09DB-2F07-90C1-B663B7EA0A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6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10782BE-F8A8-0486-AF78-BDB1C4B5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BAAE0C-C16B-6EB2-4527-2D4D35B23C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76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DC0710C-6DBD-89A9-910B-33E8DCA9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75F2CA-3FAB-CE57-2E1A-918078DA81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23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573C926-6A9B-A15F-9F41-1115385B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970CD2-4EE5-19D1-A69A-5060963F4F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89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85DC1CC-90AF-092A-3759-F95FB010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68177-A069-F8C8-E5C0-97991A8E65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15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EA74413-2A9F-4C34-BD1E-B72B8394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564CC3-9755-DBCF-F948-73F480FDB8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83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61DF006-BAF4-D289-F5CF-18DF683B0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9164BB-3FC1-660B-166A-9A0AA917F0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14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25586BE-C0A7-1753-B5B2-9EB1D988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878CBFC-6424-7B46-4F1B-9F7D7F56BD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64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328C1A1-547B-A605-451D-E145C3902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2343B9-08F3-1645-49AB-38685434C2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02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EAAA973-719F-A301-81EC-5C8D9E74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576637-8070-D144-125C-EA3199BE04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1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B511FF6-4A40-EDE3-EEB9-3E2C870D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F530A4-56D7-3BC2-3FA0-D59ABEBC9D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27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F87BB69-9B52-DD5A-D2B6-E631104F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416EDC-46B2-9528-E72C-0F4C86B85D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0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A3CACCE-7A8A-A274-3365-BBEE6E0E6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2507F2-0F8D-3736-33BA-D11B9FFF50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4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D20BB59-4083-E670-C2E3-0D986232A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67F6D0-3617-EE20-38EF-2629FC9284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1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A07B7BE-A8B5-30EC-5096-21D4E5B8D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E35F3D-622E-E8A3-5457-AA54693775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0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BE0CDF1-66A5-0E74-394F-382F575A9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C9EB0F-110D-1BC4-7B34-F02CAC30A7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6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BF54091-928A-4733-A6D5-83301E19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DEE733-7546-4960-BE01-F940139222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1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4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Garabito</dc:creator>
  <cp:lastModifiedBy>Luis Garabito</cp:lastModifiedBy>
  <cp:revision>1</cp:revision>
  <dcterms:created xsi:type="dcterms:W3CDTF">2026-03-26T01:55:36Z</dcterms:created>
  <dcterms:modified xsi:type="dcterms:W3CDTF">2026-03-26T01:55:37Z</dcterms:modified>
</cp:coreProperties>
</file>