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3" r:id="rId13"/>
    <p:sldId id="334" r:id="rId14"/>
    <p:sldId id="335" r:id="rId15"/>
    <p:sldId id="338" r:id="rId16"/>
    <p:sldId id="339" r:id="rId17"/>
    <p:sldId id="340" r:id="rId18"/>
    <p:sldId id="341" r:id="rId19"/>
    <p:sldId id="373" r:id="rId20"/>
  </p:sldIdLst>
  <p:sldSz cx="12192000" cy="6858000"/>
  <p:notesSz cx="12192000" cy="6858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19D8E-8C34-8850-E0A8-547CF3E7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45DDFE-6994-92D2-8A05-7DF30E35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6158-E608-4508-8465-D60FDFF041B2}" type="datetimeFigureOut">
              <a:rPr lang="es-GT" smtClean="0"/>
              <a:t>20/03/2026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5EE944-E699-2E65-CD4D-F609356F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CB8D4-743A-16C8-0E54-3549B591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8D0-ECCE-44A7-B904-5D0410AFA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103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67BD99-67B2-598D-E84D-5C118B33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91B1BA-7D73-B75C-C838-0E0A95642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8C615-DF33-FD1D-1FFE-0CB9F6218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C6158-E608-4508-8465-D60FDFF041B2}" type="datetimeFigureOut">
              <a:rPr lang="es-GT" smtClean="0"/>
              <a:t>20/03/2026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FADD4-B59E-5130-FADD-7B00CCD68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BC339-5EBA-EA0B-DC7C-F9079461E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92B8D0-ECCE-44A7-B904-5D0410AFA1A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283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759C54-8C58-377A-07DF-EA099FB4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954F6A-751D-96D7-B605-E68D9C2AB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4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D0FE54-291D-BF02-5376-81AF8B56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6C5F0D-BE30-0E32-9149-96EE44A4A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175FAE-A750-7B64-5ADC-DCDC0EE2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92E66E-2282-07E8-7BCF-D5BC03CB8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2B781C-EBE6-BB4B-1E24-9B1999A0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78CF4A-555A-35CC-C158-E16EAA865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0503B6-7DDA-34C9-9646-D5B28761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EF393B-C676-97E9-0AD2-3A477CBC1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50C9EC-776D-4E23-7FB9-785F9C54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AF5190-9F7D-5766-1280-36E0F737C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4C648B-7516-95E4-2704-68E3C88C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4239B8-7A7B-3020-88B1-70220096A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0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F57AF8C-3BA2-9167-9829-5FD6FD6D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00EAE6-99FA-B955-9CFB-68FC0316E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6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5FC359-9219-0265-FE67-1CFD011C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176A84-711C-C065-2292-CC7D17BB3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1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F0C4261-88AF-2C94-3491-DD67D22E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21E4B8-D6CC-DB9C-78A6-8331E854B0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EDDF53-2DB3-F2FF-B209-0B72189A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ED675E-33DA-1804-E403-0E4E85678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ADA03E-3A5D-6849-1E27-4B120774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EB0E30-9430-22C0-2365-5AC4CC0C9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8B0889-D86A-D3B0-FD34-94A83E3A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A46A5F-1D68-57C1-B259-7C881EB12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4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D9D1A60-D5A0-493F-34C2-4C216657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69F3EC-1471-D388-A71C-BEC85DDEA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611526-9A1A-39CE-5C55-87F7EBFA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CB87B9-CAC8-1846-B31F-B30D636EE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11D498-A3D9-FF4A-BD6C-7F6B1655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2E6A10-0BF3-B3F1-0FDD-9F1C922806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0B3E66-85F6-9FA3-9CB5-3FEA2B1C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2A035E-DB82-C972-6E27-8A8842775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1664716-64E9-9417-2004-9B30F971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8CC193-37D9-4CDD-8965-2B7903E3AB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983BCA-E103-51AD-3B51-EF2D8A49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4EF1F3-9C10-D845-24B5-D1B12BCDA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Garabito</dc:creator>
  <cp:lastModifiedBy>Luis Garabito</cp:lastModifiedBy>
  <cp:revision>2</cp:revision>
  <dcterms:created xsi:type="dcterms:W3CDTF">2026-03-20T23:29:15Z</dcterms:created>
  <dcterms:modified xsi:type="dcterms:W3CDTF">2026-03-20T23:32:57Z</dcterms:modified>
</cp:coreProperties>
</file>