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71D3F-EBE4-D683-115F-6285187EF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30D2D8-0E13-BD55-8D9A-0532AA00B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F0C3-2EE5-409A-AFE2-234E434D372F}" type="datetimeFigureOut">
              <a:rPr lang="es-GT" smtClean="0"/>
              <a:t>8/03/2026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E7D7D1-7AA3-2939-7AE3-E6C35A9B6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4A249A-EBA7-0A07-82B5-10296DB4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E13B-DAE4-43EA-BC0A-C1F54633B55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099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646722-02B2-FEC8-EA35-9FE0F567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F393CA-D52C-E537-7FC8-432BD2D63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D6AD26-7CB1-3CE9-7B0E-DB4FC7312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69F0C3-2EE5-409A-AFE2-234E434D372F}" type="datetimeFigureOut">
              <a:rPr lang="es-GT" smtClean="0"/>
              <a:t>8/03/2026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E6E074-AC6E-958F-3E63-FA0C30F4C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72C947-E613-3DCC-C70E-C79696106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6EE13B-DAE4-43EA-BC0A-C1F54633B55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5089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A38B8A4-E7E9-0425-001B-D3687839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067A67-F6BC-7CE0-85FA-4E27B1A50A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33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EAC5894-ACDE-133B-5CE4-F8FEB85C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3D5DA4-015A-C6C9-6E2A-2C0EBBE601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0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C23A18F-0F80-59BE-7E65-B9C74FA4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02F73A-D42C-5AB0-B3EA-F2F75326BE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30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BE3B925-B953-D6DE-51B7-87720010D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095F4F-57AA-112A-0363-02F344137A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02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421A452-CED5-CB71-1BD1-08CD99BB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214A262-2E81-0D67-C258-071E091926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84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A944D63-7DD9-0470-3781-5C16705F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86B459-2FE8-2878-1946-885A391845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5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791088A-C58E-8F6C-3D9D-8F9BEA7E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14BC5D-602F-8CB1-C53B-699718D0EC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68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B1AA756-0067-BBDC-AF14-D947DCA5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24F6DB-2BA5-CEC8-5394-8C22684200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4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3FF2777-2FD5-CDA9-908A-8A88F08C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1AA4E4-B2AD-5E49-52D9-4DBD8DBFB2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2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4B31AFB-A22D-BA93-4FA7-CBE87415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476119-0724-1431-D371-C2B53E7CA9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6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4EF7424-16FA-4502-478D-CBBF869DA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8DF61E-33D1-5977-4F37-9FF92ACEB2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5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C652700-90C9-4DCF-FE08-FC085704D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DAC72E-6F19-FDBD-56CE-99CA5DC393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1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A7E94AE-C968-8264-ED68-8E12F056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D7C990-57A7-D122-C622-1029BC4F51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4378E28-9B30-DE2D-1F96-7B4E5DEF5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31EB24-8D0F-9BA3-6761-5C041F4011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320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 R. Garabito D.</dc:creator>
  <cp:lastModifiedBy>Luis R. Garabito D.</cp:lastModifiedBy>
  <cp:revision>1</cp:revision>
  <dcterms:created xsi:type="dcterms:W3CDTF">2026-03-09T05:15:09Z</dcterms:created>
  <dcterms:modified xsi:type="dcterms:W3CDTF">2026-03-09T05:15:09Z</dcterms:modified>
</cp:coreProperties>
</file>